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8eb45073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8eb45073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8eb45073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8eb45073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8eb45073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8eb45073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8eb45073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8eb45073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8eb45073c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8eb45073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8eb45073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8eb45073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8eb45073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8eb45073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9.png"/><Relationship Id="rId9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hyperlink" Target="https://icv2.com/" TargetMode="External"/><Relationship Id="rId8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33421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Elora King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elora.l.king@gmail.com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337-522-0724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112" y="444500"/>
            <a:ext cx="3005775" cy="2695225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7560000" dist="19050">
              <a:srgbClr val="000000">
                <a:alpha val="52000"/>
              </a:srgbClr>
            </a:outerShdw>
          </a:effectLst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1527763"/>
            <a:ext cx="2374875" cy="20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391" y="1527763"/>
            <a:ext cx="2374910" cy="2054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59520" cy="67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2374875" cy="20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9091" y="0"/>
            <a:ext cx="2374910" cy="205481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type="title"/>
          </p:nvPr>
        </p:nvSpPr>
        <p:spPr>
          <a:xfrm>
            <a:off x="2215450" y="445025"/>
            <a:ext cx="477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Plan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7500" y="1152475"/>
            <a:ext cx="8514900" cy="3416400"/>
          </a:xfrm>
          <a:prstGeom prst="rect">
            <a:avLst/>
          </a:prstGeom>
          <a:solidFill>
            <a:srgbClr val="FFFFFF">
              <a:alpha val="6760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To introduce a unique tabletop RPG blending the flavors of Pokemon and Dungeons &amp; Dragons within a high fantasy setting focusing on more storytelling mechanics 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Less roll playing, more role playing 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2374875" cy="20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9091" y="0"/>
            <a:ext cx="2374910" cy="205481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type="title"/>
          </p:nvPr>
        </p:nvSpPr>
        <p:spPr>
          <a:xfrm>
            <a:off x="2215450" y="445025"/>
            <a:ext cx="477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Kyrae?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1081500" y="1137100"/>
            <a:ext cx="6981000" cy="3416400"/>
          </a:xfrm>
          <a:prstGeom prst="rect">
            <a:avLst/>
          </a:prstGeom>
          <a:solidFill>
            <a:srgbClr val="FFFFFF">
              <a:alpha val="6760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Kyrae is a high fantasy, with minor sci-fi elements, setting born from “what ifs”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ctr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No Humans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Plethora of humanoids to choose from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Friendly Monsters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Taming mechanics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Adds complexity to the world(s)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Multiple Worlds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7 different worlds to explore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5828" y="99950"/>
            <a:ext cx="3961822" cy="292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2038" y="2326887"/>
            <a:ext cx="3403474" cy="316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200002">
            <a:off x="-319928" y="742801"/>
            <a:ext cx="2617753" cy="264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043475" y="2909225"/>
            <a:ext cx="2823374" cy="25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2374875" cy="20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9091" y="0"/>
            <a:ext cx="2374910" cy="205481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>
            <p:ph type="title"/>
          </p:nvPr>
        </p:nvSpPr>
        <p:spPr>
          <a:xfrm>
            <a:off x="3591738" y="445050"/>
            <a:ext cx="1960500" cy="572700"/>
          </a:xfrm>
          <a:prstGeom prst="rect">
            <a:avLst/>
          </a:prstGeom>
          <a:solidFill>
            <a:srgbClr val="FFFFFF">
              <a:alpha val="6760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Am I?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7500" y="1152475"/>
            <a:ext cx="8514900" cy="3416400"/>
          </a:xfrm>
          <a:prstGeom prst="rect">
            <a:avLst/>
          </a:prstGeom>
          <a:solidFill>
            <a:srgbClr val="FFFFFF">
              <a:alpha val="6760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Fancy Hat Studios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Art Lead</a:t>
            </a:r>
            <a:r>
              <a:rPr lang="en">
                <a:solidFill>
                  <a:srgbClr val="000000"/>
                </a:solidFill>
              </a:rPr>
              <a:t>,</a:t>
            </a:r>
            <a:r>
              <a:rPr lang="en">
                <a:solidFill>
                  <a:srgbClr val="000000"/>
                </a:solidFill>
              </a:rPr>
              <a:t> Comic Artist, Character Designer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Website design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Creator and co-lead designer for an unreleased tactics and </a:t>
            </a:r>
            <a:r>
              <a:rPr lang="en">
                <a:solidFill>
                  <a:srgbClr val="000000"/>
                </a:solidFill>
              </a:rPr>
              <a:t>gacha</a:t>
            </a:r>
            <a:r>
              <a:rPr lang="en">
                <a:solidFill>
                  <a:srgbClr val="000000"/>
                </a:solidFill>
              </a:rPr>
              <a:t> game project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Illustrator for an unreleased supplement book for Mystic Empyrean.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Personae Studios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Marketing Management and Lead UI Designer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Contractor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Outreach and Business Management 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Writing and Editing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b="0" l="50634" r="0" t="0"/>
          <a:stretch/>
        </p:blipFill>
        <p:spPr>
          <a:xfrm>
            <a:off x="1406750" y="3216450"/>
            <a:ext cx="5971047" cy="15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>
            <p:ph type="title"/>
          </p:nvPr>
        </p:nvSpPr>
        <p:spPr>
          <a:xfrm>
            <a:off x="2215450" y="445025"/>
            <a:ext cx="477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Opportunity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0" l="0" r="49192" t="0"/>
          <a:stretch/>
        </p:blipFill>
        <p:spPr>
          <a:xfrm>
            <a:off x="1254350" y="1541202"/>
            <a:ext cx="6145572" cy="15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9091" y="0"/>
            <a:ext cx="2374910" cy="2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0"/>
            <a:ext cx="2374875" cy="208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314550" y="1153590"/>
            <a:ext cx="8514900" cy="3287700"/>
          </a:xfrm>
          <a:prstGeom prst="rect">
            <a:avLst/>
          </a:prstGeom>
          <a:solidFill>
            <a:srgbClr val="FFFFFF">
              <a:alpha val="7544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Tap into the ever growing tabletop market,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specifically the monster taming niche genre which is highly unexplored.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Only one direct competitor with limited mechanics.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 Allowing for a more nuanced mechanics guide that can be adopted into other settings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A fully fleshed out setting that would be attractive to lovers of high fantasy and those who want something different that the current market doesn’t provide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Avoid the “Abused Gamer Syndrome” to allow more freedom in player enjoyment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2374875" cy="20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9091" y="0"/>
            <a:ext cx="2374910" cy="2054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>
            <p:ph type="title"/>
          </p:nvPr>
        </p:nvSpPr>
        <p:spPr>
          <a:xfrm>
            <a:off x="3917375" y="452025"/>
            <a:ext cx="1309200" cy="572700"/>
          </a:xfrm>
          <a:prstGeom prst="rect">
            <a:avLst/>
          </a:prstGeom>
          <a:solidFill>
            <a:srgbClr val="FFFFFF">
              <a:alpha val="6760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</a:t>
            </a:r>
            <a:endParaRPr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7500" y="1154887"/>
            <a:ext cx="8514900" cy="3287700"/>
          </a:xfrm>
          <a:prstGeom prst="rect">
            <a:avLst/>
          </a:prstGeom>
          <a:solidFill>
            <a:srgbClr val="FFFFFF">
              <a:alpha val="6760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125" y="1465613"/>
            <a:ext cx="3004974" cy="266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3667350" y="1330075"/>
            <a:ext cx="4966800" cy="10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</a:rPr>
              <a:t>“And Roleplaying Games, the smallest category, was up 22% from $45 million in 2016 to $55 million in 2017.”</a:t>
            </a:r>
            <a:endParaRPr sz="1300">
              <a:solidFill>
                <a:srgbClr val="22222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</a:rPr>
              <a:t>-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https://icv2.com/</a:t>
            </a:r>
            <a:endParaRPr sz="1300">
              <a:solidFill>
                <a:srgbClr val="222222"/>
              </a:solidFill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76897" y="2087974"/>
            <a:ext cx="4547703" cy="22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2400"/>
            <a:ext cx="9144000" cy="65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3499" y="-1285872"/>
            <a:ext cx="5961781" cy="771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>
            <p:ph type="title"/>
          </p:nvPr>
        </p:nvSpPr>
        <p:spPr>
          <a:xfrm>
            <a:off x="3531450" y="504550"/>
            <a:ext cx="2081100" cy="436200"/>
          </a:xfrm>
          <a:prstGeom prst="rect">
            <a:avLst/>
          </a:prstGeom>
          <a:solidFill>
            <a:srgbClr val="FFFFFF">
              <a:alpha val="4015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</a:t>
            </a:r>
            <a:endParaRPr/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317500" y="1281025"/>
            <a:ext cx="8514900" cy="3287700"/>
          </a:xfrm>
          <a:prstGeom prst="rect">
            <a:avLst/>
          </a:prstGeom>
          <a:solidFill>
            <a:srgbClr val="FFFFFF">
              <a:alpha val="6760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1500" y="1570575"/>
            <a:ext cx="2892174" cy="255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1227" y="1570575"/>
            <a:ext cx="2752310" cy="255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4275" y="3585750"/>
            <a:ext cx="3541525" cy="289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3240700" y="445025"/>
            <a:ext cx="2668500" cy="396000"/>
          </a:xfrm>
          <a:prstGeom prst="rect">
            <a:avLst/>
          </a:prstGeom>
          <a:solidFill>
            <a:srgbClr val="FFFFFF">
              <a:alpha val="6760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Strengths</a:t>
            </a:r>
            <a:endParaRPr/>
          </a:p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317500" y="1400152"/>
            <a:ext cx="8514900" cy="3287700"/>
          </a:xfrm>
          <a:prstGeom prst="rect">
            <a:avLst/>
          </a:prstGeom>
          <a:solidFill>
            <a:srgbClr val="FFFFFF">
              <a:alpha val="6760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Only one direct competitor: MajiMonsters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Only has mechanics for monster vs monster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Post </a:t>
            </a:r>
            <a:r>
              <a:rPr lang="en" sz="1400">
                <a:solidFill>
                  <a:srgbClr val="000000"/>
                </a:solidFill>
              </a:rPr>
              <a:t>Apocalyptic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Only 114 monsters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No monster raising mechanics</a:t>
            </a:r>
            <a:r>
              <a:rPr lang="en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Kyrae offers: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Over 20+ different races, including subraces, to make each player character unique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Over 300+ monsters, not including combinations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7 explorable worlds rather than the traditional one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Allowing combat mechanics to include player vs npc, monster vs monster, monster vs npc, and player vs monster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